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7010400" cy="929640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>
        <p:scale>
          <a:sx n="17" d="100"/>
          <a:sy n="17" d="100"/>
        </p:scale>
        <p:origin x="-2358" y="-96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structions"/>
          <p:cNvSpPr/>
          <p:nvPr userDrawn="1"/>
        </p:nvSpPr>
        <p:spPr>
          <a:xfrm>
            <a:off x="-12611365" y="0"/>
            <a:ext cx="11770607" cy="42794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425" tIns="217425" rIns="217425" bIns="21742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6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82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1108033" y="0"/>
            <a:ext cx="11770607" cy="42794238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0267274" cy="5623719"/>
          </a:xfrm>
          <a:prstGeom prst="rect">
            <a:avLst/>
          </a:prstGeom>
        </p:spPr>
      </p:pic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1394961" y="1787986"/>
            <a:ext cx="21117102" cy="204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00" b="1" dirty="0">
                <a:latin typeface="+mn-lt"/>
              </a:rPr>
              <a:t>Replace This Text With Your Title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0" y="7132373"/>
            <a:ext cx="9438031" cy="866124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" y="6240825"/>
            <a:ext cx="9438030" cy="89154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0028237" y="22082886"/>
            <a:ext cx="9309190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" y="16493613"/>
            <a:ext cx="9438029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028237" y="7132373"/>
            <a:ext cx="9309189" cy="1373955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                      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028237" y="6240826"/>
            <a:ext cx="9309189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Methodology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0178183" y="17385160"/>
            <a:ext cx="10089092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178183" y="16493613"/>
            <a:ext cx="10089091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0148020" y="29183497"/>
            <a:ext cx="10119254" cy="358293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178183" y="28291950"/>
            <a:ext cx="10089091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Acknowledgement</a:t>
            </a: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" y="17385160"/>
            <a:ext cx="9438029" cy="15124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endParaRPr lang="en-US" sz="3000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028237" y="21637113"/>
            <a:ext cx="930919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 and Discussion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EE671E71-5EBE-4EC6-A060-5AEDADE080C5}"/>
              </a:ext>
            </a:extLst>
          </p:cNvPr>
          <p:cNvSpPr/>
          <p:nvPr/>
        </p:nvSpPr>
        <p:spPr>
          <a:xfrm>
            <a:off x="19857491" y="6240825"/>
            <a:ext cx="10409784" cy="9552791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MY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EE671E71-5EBE-4EC6-A060-5AEDADE080C5}"/>
              </a:ext>
            </a:extLst>
          </p:cNvPr>
          <p:cNvSpPr/>
          <p:nvPr/>
        </p:nvSpPr>
        <p:spPr>
          <a:xfrm>
            <a:off x="1" y="33284319"/>
            <a:ext cx="30267273" cy="3579806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MY"/>
          </a:p>
        </p:txBody>
      </p:sp>
      <p:sp>
        <p:nvSpPr>
          <p:cNvPr id="41" name="Title 1">
            <a:extLst>
              <a:ext uri="{FF2B5EF4-FFF2-40B4-BE49-F238E27FC236}">
                <a16:creationId xmlns="" xmlns:a16="http://schemas.microsoft.com/office/drawing/2014/main" id="{7F2F881F-845F-405F-A921-06C94D55261D}"/>
              </a:ext>
            </a:extLst>
          </p:cNvPr>
          <p:cNvSpPr txBox="1">
            <a:spLocks/>
          </p:cNvSpPr>
          <p:nvPr/>
        </p:nvSpPr>
        <p:spPr bwMode="auto">
          <a:xfrm>
            <a:off x="14380616" y="34805934"/>
            <a:ext cx="5476875" cy="536575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Related Images</a:t>
            </a:r>
          </a:p>
        </p:txBody>
      </p:sp>
      <p:sp>
        <p:nvSpPr>
          <p:cNvPr id="43" name="Title 1">
            <a:extLst>
              <a:ext uri="{FF2B5EF4-FFF2-40B4-BE49-F238E27FC236}">
                <a16:creationId xmlns="" xmlns:a16="http://schemas.microsoft.com/office/drawing/2014/main" id="{7F2F881F-845F-405F-A921-06C94D55261D}"/>
              </a:ext>
            </a:extLst>
          </p:cNvPr>
          <p:cNvSpPr txBox="1">
            <a:spLocks/>
          </p:cNvSpPr>
          <p:nvPr/>
        </p:nvSpPr>
        <p:spPr bwMode="auto">
          <a:xfrm>
            <a:off x="22949466" y="10043319"/>
            <a:ext cx="3385572" cy="536575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Related Images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="" xmlns:a16="http://schemas.microsoft.com/office/drawing/2014/main" id="{BF350C0C-5AC7-4287-84B8-BF72C039F03B}"/>
              </a:ext>
            </a:extLst>
          </p:cNvPr>
          <p:cNvSpPr/>
          <p:nvPr/>
        </p:nvSpPr>
        <p:spPr>
          <a:xfrm>
            <a:off x="1394961" y="38696900"/>
            <a:ext cx="1541463" cy="1693863"/>
          </a:xfrm>
          <a:prstGeom prst="roundRect">
            <a:avLst>
              <a:gd name="adj" fmla="val 480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8" name="Rectangle 157">
            <a:extLst>
              <a:ext uri="{FF2B5EF4-FFF2-40B4-BE49-F238E27FC236}">
                <a16:creationId xmlns="" xmlns:a16="http://schemas.microsoft.com/office/drawing/2014/main" id="{378D9393-B8A9-4E75-8EB6-873BD5D0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7" y="38999319"/>
            <a:ext cx="1997075" cy="12827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Name of Author: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Affiliation: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Email: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="" xmlns:a16="http://schemas.microsoft.com/office/drawing/2014/main" id="{094DDC7C-E307-43BE-B4CE-809950C61CF2}"/>
              </a:ext>
            </a:extLst>
          </p:cNvPr>
          <p:cNvSpPr/>
          <p:nvPr/>
        </p:nvSpPr>
        <p:spPr>
          <a:xfrm>
            <a:off x="6493218" y="38802468"/>
            <a:ext cx="1541463" cy="1693863"/>
          </a:xfrm>
          <a:prstGeom prst="roundRect">
            <a:avLst>
              <a:gd name="adj" fmla="val 480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5" name="Rectangle 157">
            <a:extLst>
              <a:ext uri="{FF2B5EF4-FFF2-40B4-BE49-F238E27FC236}">
                <a16:creationId xmlns="" xmlns:a16="http://schemas.microsoft.com/office/drawing/2014/main" id="{76838F56-E36A-4A35-8199-954562E2D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843" y="38958043"/>
            <a:ext cx="2492375" cy="12906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Name of Supervisor: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</a:rPr>
              <a:t>Affiliation: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E-mail:</a:t>
            </a:r>
          </a:p>
        </p:txBody>
      </p:sp>
      <p:sp>
        <p:nvSpPr>
          <p:cNvPr id="56" name="Rectangle 157">
            <a:extLst>
              <a:ext uri="{FF2B5EF4-FFF2-40B4-BE49-F238E27FC236}">
                <a16:creationId xmlns="" xmlns:a16="http://schemas.microsoft.com/office/drawing/2014/main" id="{DBF2DFC2-B5A0-47B3-A29B-581700FF3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99" y="37551519"/>
            <a:ext cx="10352088" cy="2895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tabLst>
                <a:tab pos="534988" algn="l"/>
                <a:tab pos="719138" algn="l"/>
              </a:tabLst>
              <a:defRPr/>
            </a:pPr>
            <a:r>
              <a:rPr lang="en-US" sz="2800" b="1" dirty="0">
                <a:latin typeface="Gill Sans MT" panose="020B0502020104020203" pitchFamily="34" charset="0"/>
                <a:ea typeface="+mn-ea"/>
              </a:rPr>
              <a:t>	</a:t>
            </a:r>
            <a:r>
              <a:rPr lang="en-US" sz="4000" b="1" dirty="0">
                <a:solidFill>
                  <a:srgbClr val="C00000"/>
                </a:solidFill>
                <a:latin typeface="Gill Sans MT" panose="020B0502020104020203" pitchFamily="34" charset="0"/>
                <a:ea typeface="+mn-ea"/>
              </a:rPr>
              <a:t>AUTHORS</a:t>
            </a:r>
            <a:endParaRPr lang="en-US" sz="2800" b="1" dirty="0">
              <a:solidFill>
                <a:srgbClr val="C00000"/>
              </a:solidFill>
              <a:latin typeface="Gill Sans MT" panose="020B0502020104020203" pitchFamily="34" charset="0"/>
              <a:ea typeface="+mn-ea"/>
            </a:endParaRPr>
          </a:p>
        </p:txBody>
      </p:sp>
      <p:sp>
        <p:nvSpPr>
          <p:cNvPr id="58" name="Text Box 122"/>
          <p:cNvSpPr txBox="1">
            <a:spLocks noChangeArrowheads="1"/>
          </p:cNvSpPr>
          <p:nvPr/>
        </p:nvSpPr>
        <p:spPr bwMode="auto">
          <a:xfrm>
            <a:off x="0" y="41245058"/>
            <a:ext cx="30267275" cy="161685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Intelligent and Resilient  Technologies  </a:t>
            </a:r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in Computing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41</Words>
  <Application>Microsoft Office PowerPoint</Application>
  <PresentationFormat>Custom</PresentationFormat>
  <Paragraphs>141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school of graduate</dc:creator>
  <dc:description>Quality poster printing
www.genigraphics.com
1-800-790-4001</dc:description>
  <cp:lastModifiedBy>Harlina Bt Harun</cp:lastModifiedBy>
  <cp:revision>72</cp:revision>
  <cp:lastPrinted>2020-01-13T01:39:05Z</cp:lastPrinted>
  <dcterms:created xsi:type="dcterms:W3CDTF">2013-02-10T21:14:48Z</dcterms:created>
  <dcterms:modified xsi:type="dcterms:W3CDTF">2021-02-25T03:57:18Z</dcterms:modified>
</cp:coreProperties>
</file>