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67275" cy="42794238"/>
  <p:notesSz cx="7010400" cy="9296400"/>
  <p:defaultTextStyle>
    <a:defPPr>
      <a:defRPr lang="en-US"/>
    </a:defPPr>
    <a:lvl1pPr marL="0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7278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4556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1834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49113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36390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3668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0946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698224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79">
          <p15:clr>
            <a:srgbClr val="A4A3A4"/>
          </p15:clr>
        </p15:guide>
        <p15:guide id="2" pos="953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9180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60" autoAdjust="0"/>
    <p:restoredTop sz="94676" autoAdjust="0"/>
  </p:normalViewPr>
  <p:slideViewPr>
    <p:cSldViewPr>
      <p:cViewPr>
        <p:scale>
          <a:sx n="21" d="100"/>
          <a:sy n="21" d="100"/>
        </p:scale>
        <p:origin x="1752" y="-834"/>
      </p:cViewPr>
      <p:guideLst>
        <p:guide orient="horz" pos="13479"/>
        <p:guide pos="953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structions"/>
          <p:cNvSpPr/>
          <p:nvPr userDrawn="1"/>
        </p:nvSpPr>
        <p:spPr>
          <a:xfrm>
            <a:off x="-12611365" y="0"/>
            <a:ext cx="11770607" cy="427942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425" tIns="217425" rIns="217425" bIns="217425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2282"/>
              </a:spcAft>
            </a:pPr>
            <a:r>
              <a:rPr lang="en-US" sz="8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88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82"/>
              </a:spcAft>
            </a:pP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set up for A0</a:t>
            </a:r>
            <a:r>
              <a:rPr lang="en-US" sz="60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international paper size of 1189 mm x 841 mm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(46.8” high by 33.1” wide). It can be printed at</a:t>
            </a:r>
            <a:r>
              <a:rPr lang="en-US" sz="60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70.6% for an A1 poster of 841 mm x 594 mm.</a:t>
            </a:r>
            <a:endParaRPr lang="en-US" sz="60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82"/>
              </a:spcAft>
            </a:pPr>
            <a:r>
              <a:rPr lang="en-US" sz="8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Placeholders</a:t>
            </a:r>
            <a:r>
              <a:rPr sz="8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2282"/>
              </a:spcAft>
            </a:pPr>
            <a:r>
              <a:rPr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The 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various elements included</a:t>
            </a:r>
            <a:r>
              <a:rPr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in this 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are ones</a:t>
            </a:r>
            <a:r>
              <a:rPr lang="en-US" sz="60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we often see in medical, research, and scientific posters.</a:t>
            </a:r>
            <a:r>
              <a:rPr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Feel</a:t>
            </a:r>
            <a:r>
              <a:rPr lang="en-US" sz="60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free to edit, move,  add, and delete items, or change the layout to suit your needs. Always check with your conference organizer for specific requirements.</a:t>
            </a:r>
          </a:p>
          <a:p>
            <a:pPr lvl="0">
              <a:spcBef>
                <a:spcPts val="0"/>
              </a:spcBef>
              <a:spcAft>
                <a:spcPts val="2282"/>
              </a:spcAft>
            </a:pPr>
            <a:r>
              <a:rPr lang="en-US" sz="8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88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8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2282"/>
              </a:spcAft>
            </a:pP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60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60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60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2282"/>
              </a:spcAft>
            </a:pP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If you are laying out a large poster and using half-scale dimensions, be sure to preview your graphics at 200% to see them at their final printed size.</a:t>
            </a:r>
          </a:p>
          <a:p>
            <a:pPr lvl="0">
              <a:spcBef>
                <a:spcPts val="0"/>
              </a:spcBef>
              <a:spcAft>
                <a:spcPts val="2282"/>
              </a:spcAft>
            </a:pP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Please note that graphics from websites (such as the logo on your hospital's or university's home page) will only be 72dpi and not suitable for printing.</a:t>
            </a:r>
          </a:p>
          <a:p>
            <a:pPr lvl="0" algn="ctr">
              <a:spcBef>
                <a:spcPts val="0"/>
              </a:spcBef>
              <a:spcAft>
                <a:spcPts val="2282"/>
              </a:spcAft>
            </a:pPr>
            <a:br>
              <a:rPr lang="en-US" sz="4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4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2" name="Group 1"/>
          <p:cNvGrpSpPr/>
          <p:nvPr userDrawn="1"/>
        </p:nvGrpSpPr>
        <p:grpSpPr>
          <a:xfrm>
            <a:off x="31108033" y="0"/>
            <a:ext cx="11770607" cy="42794238"/>
            <a:chOff x="33832800" y="0"/>
            <a:chExt cx="12801600" cy="43891200"/>
          </a:xfrm>
        </p:grpSpPr>
        <p:sp>
          <p:nvSpPr>
            <p:cNvPr id="13" name="Instructions"/>
            <p:cNvSpPr/>
            <p:nvPr userDrawn="1"/>
          </p:nvSpPr>
          <p:spPr>
            <a:xfrm>
              <a:off x="33832800" y="0"/>
              <a:ext cx="12801600" cy="43891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2282"/>
                </a:spcAft>
              </a:pPr>
              <a:r>
                <a:rPr lang="en-US" sz="88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8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88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8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r>
                <a:rPr lang="en-US" sz="60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60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60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default color theme for this template is “Office”, so you can always return to that after trying some of the alternatives.</a:t>
              </a: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r>
                <a:rPr lang="en-US" sz="88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Printing Your Poster:</a:t>
              </a: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r>
                <a:rPr lang="en-US" sz="60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Once your poster file is ready, visit</a:t>
              </a: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60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www.genigraphics.com</a:t>
              </a: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to order a high-quality, affordable poster print. Every order receives a free design review and we can delivery as fast as next business day within the US and Canada. </a:t>
              </a: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 software. </a:t>
              </a:r>
            </a:p>
            <a:p>
              <a:pPr lvl="0">
                <a:spcBef>
                  <a:spcPts val="0"/>
                </a:spcBef>
                <a:spcAft>
                  <a:spcPts val="0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US and Canada:  1-800-790-4001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International: +(1) 913-441-1410</a:t>
              </a:r>
              <a:b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Email: info@genigraphics.com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br>
                <a:rPr lang="en-US" sz="4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4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14" name="Picture 13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81342" y="8425085"/>
              <a:ext cx="11904515" cy="10246926"/>
            </a:xfrm>
            <a:prstGeom prst="rect">
              <a:avLst/>
            </a:prstGeom>
          </p:spPr>
        </p:pic>
      </p:grp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1037" y="42504519"/>
            <a:ext cx="5297435" cy="185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944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8/24/2022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665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3364" y="1713754"/>
            <a:ext cx="27240548" cy="7132373"/>
          </a:xfrm>
          <a:prstGeom prst="rect">
            <a:avLst/>
          </a:prstGeom>
        </p:spPr>
        <p:txBody>
          <a:bodyPr vert="horz" lIns="417456" tIns="208727" rIns="417456" bIns="208727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364" y="9985326"/>
            <a:ext cx="27240548" cy="28242219"/>
          </a:xfrm>
          <a:prstGeom prst="rect">
            <a:avLst/>
          </a:prstGeom>
        </p:spPr>
        <p:txBody>
          <a:bodyPr vert="horz" lIns="417456" tIns="208727" rIns="417456" bIns="20872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3364" y="39663922"/>
            <a:ext cx="7062364" cy="2278397"/>
          </a:xfrm>
          <a:prstGeom prst="rect">
            <a:avLst/>
          </a:prstGeom>
        </p:spPr>
        <p:txBody>
          <a:bodyPr vert="horz" lIns="417456" tIns="208727" rIns="417456" bIns="208727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D6BDF-9D0E-4E2B-85B8-D8F4790360C9}" type="datetimeFigureOut">
              <a:rPr lang="en-US" smtClean="0"/>
              <a:t>8/24/2022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1319" y="39663922"/>
            <a:ext cx="9584637" cy="2278397"/>
          </a:xfrm>
          <a:prstGeom prst="rect">
            <a:avLst/>
          </a:prstGeom>
        </p:spPr>
        <p:txBody>
          <a:bodyPr vert="horz" lIns="417456" tIns="208727" rIns="417456" bIns="208727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91547" y="39663922"/>
            <a:ext cx="7062364" cy="2278397"/>
          </a:xfrm>
          <a:prstGeom prst="rect">
            <a:avLst/>
          </a:prstGeom>
        </p:spPr>
        <p:txBody>
          <a:bodyPr vert="horz" lIns="417456" tIns="208727" rIns="417456" bIns="208727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22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174556" rtl="0" eaLnBrk="1" latinLnBrk="0" hangingPunct="1">
        <a:spcBef>
          <a:spcPct val="0"/>
        </a:spcBef>
        <a:buNone/>
        <a:defRPr sz="7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4850" indent="-434850" algn="l" defTabSz="4174556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869699" indent="-434850" algn="l" defTabSz="4174556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04549" indent="-434850" algn="l" defTabSz="4174556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1739398" indent="-434850" algn="l" defTabSz="4174556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2174248" indent="-434850" algn="l" defTabSz="4174556" rtl="0" eaLnBrk="1" latinLnBrk="0" hangingPunct="1">
        <a:spcBef>
          <a:spcPct val="20000"/>
        </a:spcBef>
        <a:buFont typeface="Arial" pitchFamily="34" charset="0"/>
        <a:buChar char="»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0029" indent="-1043639" algn="l" defTabSz="4174556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67307" indent="-1043639" algn="l" defTabSz="4174556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54585" indent="-1043639" algn="l" defTabSz="4174556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1863" indent="-1043639" algn="l" defTabSz="4174556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7278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4556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1834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49113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6390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3668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0946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698224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92070C9-415A-4826-B7FF-3355678A47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302" y="0"/>
            <a:ext cx="30267275" cy="5625593"/>
          </a:xfrm>
          <a:prstGeom prst="rect">
            <a:avLst/>
          </a:prstGeom>
        </p:spPr>
      </p:pic>
      <p:sp>
        <p:nvSpPr>
          <p:cNvPr id="4" name="Text Box 122"/>
          <p:cNvSpPr txBox="1">
            <a:spLocks noChangeArrowheads="1"/>
          </p:cNvSpPr>
          <p:nvPr/>
        </p:nvSpPr>
        <p:spPr bwMode="auto">
          <a:xfrm>
            <a:off x="1394961" y="1787986"/>
            <a:ext cx="21117102" cy="2047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3940" tIns="434850" rIns="173940" bIns="434850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7600" b="1" dirty="0">
                <a:solidFill>
                  <a:schemeClr val="bg1"/>
                </a:solidFill>
                <a:latin typeface="+mn-lt"/>
              </a:rPr>
              <a:t>Replace This Text With Your Title</a:t>
            </a:r>
          </a:p>
        </p:txBody>
      </p:sp>
      <p:sp>
        <p:nvSpPr>
          <p:cNvPr id="10" name="Text Box 189"/>
          <p:cNvSpPr txBox="1">
            <a:spLocks noChangeArrowheads="1"/>
          </p:cNvSpPr>
          <p:nvPr/>
        </p:nvSpPr>
        <p:spPr bwMode="auto">
          <a:xfrm>
            <a:off x="0" y="7132373"/>
            <a:ext cx="9438031" cy="866124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" y="6240825"/>
            <a:ext cx="9438030" cy="891549"/>
          </a:xfrm>
          <a:prstGeom prst="rect">
            <a:avLst/>
          </a:prstGeom>
          <a:solidFill>
            <a:srgbClr val="0C91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Abstract</a:t>
            </a:r>
          </a:p>
        </p:txBody>
      </p:sp>
      <p:sp>
        <p:nvSpPr>
          <p:cNvPr id="15" name="Text Box 194"/>
          <p:cNvSpPr txBox="1">
            <a:spLocks noChangeArrowheads="1"/>
          </p:cNvSpPr>
          <p:nvPr/>
        </p:nvSpPr>
        <p:spPr bwMode="auto">
          <a:xfrm>
            <a:off x="10028237" y="22082886"/>
            <a:ext cx="9309190" cy="1050790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" y="16493613"/>
            <a:ext cx="9438029" cy="891547"/>
          </a:xfrm>
          <a:prstGeom prst="rect">
            <a:avLst/>
          </a:prstGeom>
          <a:solidFill>
            <a:srgbClr val="0C91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Introduction</a:t>
            </a:r>
          </a:p>
        </p:txBody>
      </p:sp>
      <p:sp>
        <p:nvSpPr>
          <p:cNvPr id="13" name="Text Box 192"/>
          <p:cNvSpPr txBox="1">
            <a:spLocks noChangeArrowheads="1"/>
          </p:cNvSpPr>
          <p:nvPr/>
        </p:nvSpPr>
        <p:spPr bwMode="auto">
          <a:xfrm>
            <a:off x="10028237" y="7132373"/>
            <a:ext cx="9309189" cy="13739558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                       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0028237" y="6240826"/>
            <a:ext cx="9309189" cy="891547"/>
          </a:xfrm>
          <a:prstGeom prst="rect">
            <a:avLst/>
          </a:prstGeom>
          <a:solidFill>
            <a:srgbClr val="0C91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Methodology</a:t>
            </a:r>
          </a:p>
        </p:txBody>
      </p:sp>
      <p:sp>
        <p:nvSpPr>
          <p:cNvPr id="12" name="Text Box 191"/>
          <p:cNvSpPr txBox="1">
            <a:spLocks noChangeArrowheads="1"/>
          </p:cNvSpPr>
          <p:nvPr/>
        </p:nvSpPr>
        <p:spPr bwMode="auto">
          <a:xfrm>
            <a:off x="20178183" y="17385160"/>
            <a:ext cx="10089092" cy="1050790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0178183" y="16493613"/>
            <a:ext cx="10089091" cy="891547"/>
          </a:xfrm>
          <a:prstGeom prst="rect">
            <a:avLst/>
          </a:prstGeom>
          <a:solidFill>
            <a:srgbClr val="0C91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Conclusions</a:t>
            </a:r>
          </a:p>
        </p:txBody>
      </p:sp>
      <p:sp>
        <p:nvSpPr>
          <p:cNvPr id="14" name="Text Box 193"/>
          <p:cNvSpPr txBox="1">
            <a:spLocks noChangeArrowheads="1"/>
          </p:cNvSpPr>
          <p:nvPr/>
        </p:nvSpPr>
        <p:spPr bwMode="auto">
          <a:xfrm>
            <a:off x="20148020" y="29183497"/>
            <a:ext cx="10119254" cy="3582931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0178183" y="28291950"/>
            <a:ext cx="10089091" cy="891547"/>
          </a:xfrm>
          <a:prstGeom prst="rect">
            <a:avLst/>
          </a:prstGeom>
          <a:solidFill>
            <a:srgbClr val="0C91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Acknowledgement</a:t>
            </a:r>
          </a:p>
        </p:txBody>
      </p:sp>
      <p:sp>
        <p:nvSpPr>
          <p:cNvPr id="11" name="Text Box 190"/>
          <p:cNvSpPr txBox="1">
            <a:spLocks noChangeArrowheads="1"/>
          </p:cNvSpPr>
          <p:nvPr/>
        </p:nvSpPr>
        <p:spPr bwMode="auto">
          <a:xfrm>
            <a:off x="1" y="17385160"/>
            <a:ext cx="9438029" cy="15124552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0028237" y="21637113"/>
            <a:ext cx="9309190" cy="891547"/>
          </a:xfrm>
          <a:prstGeom prst="rect">
            <a:avLst/>
          </a:prstGeom>
          <a:solidFill>
            <a:srgbClr val="0C91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Results and Discussion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E671E71-5EBE-4EC6-A060-5AEDADE080C5}"/>
              </a:ext>
            </a:extLst>
          </p:cNvPr>
          <p:cNvSpPr/>
          <p:nvPr/>
        </p:nvSpPr>
        <p:spPr>
          <a:xfrm>
            <a:off x="19857491" y="6240825"/>
            <a:ext cx="10409784" cy="9552791"/>
          </a:xfrm>
          <a:prstGeom prst="rect">
            <a:avLst/>
          </a:prstGeom>
          <a:noFill/>
          <a:ln w="285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239838" indent="-782638"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479675" indent="-1565275"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719513" indent="-2347913"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959350" indent="-3130550"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MY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E671E71-5EBE-4EC6-A060-5AEDADE080C5}"/>
              </a:ext>
            </a:extLst>
          </p:cNvPr>
          <p:cNvSpPr/>
          <p:nvPr/>
        </p:nvSpPr>
        <p:spPr>
          <a:xfrm>
            <a:off x="1" y="33284319"/>
            <a:ext cx="30267273" cy="3579806"/>
          </a:xfrm>
          <a:prstGeom prst="rect">
            <a:avLst/>
          </a:prstGeom>
          <a:noFill/>
          <a:ln w="285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239838" indent="-782638"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479675" indent="-1565275"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719513" indent="-2347913"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959350" indent="-3130550"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MY"/>
          </a:p>
        </p:txBody>
      </p:sp>
      <p:sp>
        <p:nvSpPr>
          <p:cNvPr id="41" name="Title 1">
            <a:extLst>
              <a:ext uri="{FF2B5EF4-FFF2-40B4-BE49-F238E27FC236}">
                <a16:creationId xmlns:a16="http://schemas.microsoft.com/office/drawing/2014/main" id="{7F2F881F-845F-405F-A921-06C94D55261D}"/>
              </a:ext>
            </a:extLst>
          </p:cNvPr>
          <p:cNvSpPr txBox="1">
            <a:spLocks/>
          </p:cNvSpPr>
          <p:nvPr/>
        </p:nvSpPr>
        <p:spPr bwMode="auto">
          <a:xfrm>
            <a:off x="14380616" y="34805934"/>
            <a:ext cx="5476875" cy="536575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defPPr>
              <a:defRPr lang="en-US"/>
            </a:defPPr>
            <a:lvl1pPr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1pPr>
            <a:lvl2pPr marL="1239838" indent="-782638"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2pPr>
            <a:lvl3pPr marL="2479675" indent="-1565275"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3pPr>
            <a:lvl4pPr marL="3719513" indent="-2347913"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4pPr>
            <a:lvl5pPr marL="4959350" indent="-3130550"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US" altLang="en-US" sz="2400" b="1" dirty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Related Images</a:t>
            </a:r>
          </a:p>
        </p:txBody>
      </p:sp>
      <p:sp>
        <p:nvSpPr>
          <p:cNvPr id="43" name="Title 1">
            <a:extLst>
              <a:ext uri="{FF2B5EF4-FFF2-40B4-BE49-F238E27FC236}">
                <a16:creationId xmlns:a16="http://schemas.microsoft.com/office/drawing/2014/main" id="{7F2F881F-845F-405F-A921-06C94D55261D}"/>
              </a:ext>
            </a:extLst>
          </p:cNvPr>
          <p:cNvSpPr txBox="1">
            <a:spLocks/>
          </p:cNvSpPr>
          <p:nvPr/>
        </p:nvSpPr>
        <p:spPr bwMode="auto">
          <a:xfrm>
            <a:off x="22949466" y="10043319"/>
            <a:ext cx="3385572" cy="536575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defPPr>
              <a:defRPr lang="en-US"/>
            </a:defPPr>
            <a:lvl1pPr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1pPr>
            <a:lvl2pPr marL="1239838" indent="-782638"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2pPr>
            <a:lvl3pPr marL="2479675" indent="-1565275"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3pPr>
            <a:lvl4pPr marL="3719513" indent="-2347913"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4pPr>
            <a:lvl5pPr marL="4959350" indent="-3130550"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US" altLang="en-US" sz="2400" b="1" dirty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Related Images</a:t>
            </a:r>
          </a:p>
        </p:txBody>
      </p:sp>
      <p:sp>
        <p:nvSpPr>
          <p:cNvPr id="47" name="Rounded Rectangle 46">
            <a:extLst>
              <a:ext uri="{FF2B5EF4-FFF2-40B4-BE49-F238E27FC236}">
                <a16:creationId xmlns:a16="http://schemas.microsoft.com/office/drawing/2014/main" id="{BF350C0C-5AC7-4287-84B8-BF72C039F03B}"/>
              </a:ext>
            </a:extLst>
          </p:cNvPr>
          <p:cNvSpPr/>
          <p:nvPr/>
        </p:nvSpPr>
        <p:spPr>
          <a:xfrm>
            <a:off x="1394961" y="38696900"/>
            <a:ext cx="1541463" cy="1693863"/>
          </a:xfrm>
          <a:prstGeom prst="roundRect">
            <a:avLst>
              <a:gd name="adj" fmla="val 4803"/>
            </a:avLst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  <p:sp>
        <p:nvSpPr>
          <p:cNvPr id="48" name="Rectangle 157">
            <a:extLst>
              <a:ext uri="{FF2B5EF4-FFF2-40B4-BE49-F238E27FC236}">
                <a16:creationId xmlns:a16="http://schemas.microsoft.com/office/drawing/2014/main" id="{378D9393-B8A9-4E75-8EB6-873BD5D02E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8837" y="38999319"/>
            <a:ext cx="1997075" cy="12827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defTabSz="247985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Gill Sans MT" panose="020B0502020104020203" pitchFamily="34" charset="0"/>
                <a:ea typeface="+mn-ea"/>
              </a:rPr>
              <a:t>Name of Author:</a:t>
            </a:r>
          </a:p>
          <a:p>
            <a:pPr defTabSz="247985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>
              <a:latin typeface="Gill Sans MT" panose="020B0502020104020203" pitchFamily="34" charset="0"/>
              <a:ea typeface="+mn-ea"/>
            </a:endParaRPr>
          </a:p>
          <a:p>
            <a:pPr defTabSz="247985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Gill Sans MT" panose="020B0502020104020203" pitchFamily="34" charset="0"/>
                <a:ea typeface="+mn-ea"/>
              </a:rPr>
              <a:t>Affiliation:</a:t>
            </a:r>
          </a:p>
          <a:p>
            <a:pPr defTabSz="247985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>
              <a:latin typeface="Gill Sans MT" panose="020B0502020104020203" pitchFamily="34" charset="0"/>
              <a:ea typeface="+mn-ea"/>
            </a:endParaRPr>
          </a:p>
          <a:p>
            <a:pPr defTabSz="247985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Gill Sans MT" panose="020B0502020104020203" pitchFamily="34" charset="0"/>
                <a:ea typeface="+mn-ea"/>
              </a:rPr>
              <a:t>Email:</a:t>
            </a:r>
          </a:p>
        </p:txBody>
      </p:sp>
      <p:sp>
        <p:nvSpPr>
          <p:cNvPr id="54" name="Rounded Rectangle 53">
            <a:extLst>
              <a:ext uri="{FF2B5EF4-FFF2-40B4-BE49-F238E27FC236}">
                <a16:creationId xmlns:a16="http://schemas.microsoft.com/office/drawing/2014/main" id="{094DDC7C-E307-43BE-B4CE-809950C61CF2}"/>
              </a:ext>
            </a:extLst>
          </p:cNvPr>
          <p:cNvSpPr/>
          <p:nvPr/>
        </p:nvSpPr>
        <p:spPr>
          <a:xfrm>
            <a:off x="6493218" y="38802468"/>
            <a:ext cx="1541463" cy="1693863"/>
          </a:xfrm>
          <a:prstGeom prst="roundRect">
            <a:avLst>
              <a:gd name="adj" fmla="val 4803"/>
            </a:avLst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  <p:sp>
        <p:nvSpPr>
          <p:cNvPr id="55" name="Rectangle 157">
            <a:extLst>
              <a:ext uri="{FF2B5EF4-FFF2-40B4-BE49-F238E27FC236}">
                <a16:creationId xmlns:a16="http://schemas.microsoft.com/office/drawing/2014/main" id="{76838F56-E36A-4A35-8199-954562E2D7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1843" y="38958043"/>
            <a:ext cx="2492375" cy="12906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defTabSz="247985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Gill Sans MT" panose="020B0502020104020203" pitchFamily="34" charset="0"/>
                <a:ea typeface="+mn-ea"/>
              </a:rPr>
              <a:t>Name of Supervisor:</a:t>
            </a:r>
          </a:p>
          <a:p>
            <a:pPr defTabSz="247985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>
              <a:latin typeface="Gill Sans MT" panose="020B0502020104020203" pitchFamily="34" charset="0"/>
              <a:ea typeface="+mn-ea"/>
            </a:endParaRPr>
          </a:p>
          <a:p>
            <a:pPr defTabSz="247985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Gill Sans MT" panose="020B0502020104020203" pitchFamily="34" charset="0"/>
              </a:rPr>
              <a:t>Affiliation:</a:t>
            </a:r>
          </a:p>
          <a:p>
            <a:pPr defTabSz="247985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>
              <a:latin typeface="Gill Sans MT" panose="020B0502020104020203" pitchFamily="34" charset="0"/>
              <a:ea typeface="+mn-ea"/>
            </a:endParaRPr>
          </a:p>
          <a:p>
            <a:pPr defTabSz="247985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Gill Sans MT" panose="020B0502020104020203" pitchFamily="34" charset="0"/>
                <a:ea typeface="+mn-ea"/>
              </a:rPr>
              <a:t>E-mail:</a:t>
            </a:r>
          </a:p>
        </p:txBody>
      </p:sp>
      <p:sp>
        <p:nvSpPr>
          <p:cNvPr id="56" name="Rectangle 157">
            <a:extLst>
              <a:ext uri="{FF2B5EF4-FFF2-40B4-BE49-F238E27FC236}">
                <a16:creationId xmlns:a16="http://schemas.microsoft.com/office/drawing/2014/main" id="{DBF2DFC2-B5A0-47B3-A29B-581700FF36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399" y="37551519"/>
            <a:ext cx="10352088" cy="28956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defTabSz="2479853" eaLnBrk="1" fontAlgn="auto" hangingPunct="1">
              <a:spcBef>
                <a:spcPts val="0"/>
              </a:spcBef>
              <a:spcAft>
                <a:spcPts val="0"/>
              </a:spcAft>
              <a:tabLst>
                <a:tab pos="534988" algn="l"/>
                <a:tab pos="719138" algn="l"/>
              </a:tabLst>
              <a:defRPr/>
            </a:pPr>
            <a:r>
              <a:rPr lang="en-US" sz="2800" b="1" dirty="0">
                <a:latin typeface="Gill Sans MT" panose="020B0502020104020203" pitchFamily="34" charset="0"/>
                <a:ea typeface="+mn-ea"/>
              </a:rPr>
              <a:t>	</a:t>
            </a:r>
            <a:r>
              <a:rPr lang="en-US" sz="4000" b="1" dirty="0">
                <a:solidFill>
                  <a:srgbClr val="C00000"/>
                </a:solidFill>
                <a:latin typeface="Gill Sans MT" panose="020B0502020104020203" pitchFamily="34" charset="0"/>
                <a:ea typeface="+mn-ea"/>
              </a:rPr>
              <a:t>AUTHORS</a:t>
            </a:r>
            <a:endParaRPr lang="en-US" sz="2800" b="1" dirty="0">
              <a:solidFill>
                <a:srgbClr val="C00000"/>
              </a:solidFill>
              <a:latin typeface="Gill Sans MT" panose="020B0502020104020203" pitchFamily="34" charset="0"/>
              <a:ea typeface="+mn-ea"/>
            </a:endParaRPr>
          </a:p>
        </p:txBody>
      </p:sp>
      <p:sp>
        <p:nvSpPr>
          <p:cNvPr id="58" name="Text Box 122"/>
          <p:cNvSpPr txBox="1">
            <a:spLocks noChangeArrowheads="1"/>
          </p:cNvSpPr>
          <p:nvPr/>
        </p:nvSpPr>
        <p:spPr bwMode="auto">
          <a:xfrm>
            <a:off x="0" y="41245058"/>
            <a:ext cx="30267275" cy="1616857"/>
          </a:xfrm>
          <a:prstGeom prst="rect">
            <a:avLst/>
          </a:prstGeom>
          <a:solidFill>
            <a:srgbClr val="0C9180"/>
          </a:solidFill>
          <a:ln>
            <a:noFill/>
          </a:ln>
          <a:effectLst/>
        </p:spPr>
        <p:txBody>
          <a:bodyPr wrap="square" lIns="173940" tIns="434850" rIns="173940" bIns="434850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8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Embracing Change and Transformation Through Innovation</a:t>
            </a:r>
          </a:p>
        </p:txBody>
      </p:sp>
    </p:spTree>
    <p:extLst>
      <p:ext uri="{BB962C8B-B14F-4D97-AF65-F5344CB8AC3E}">
        <p14:creationId xmlns:p14="http://schemas.microsoft.com/office/powerpoint/2010/main" val="2251251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2590</TotalTime>
  <Words>43</Words>
  <Application>Microsoft Office PowerPoint</Application>
  <PresentationFormat>Custom</PresentationFormat>
  <Paragraphs>141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Gill Sans MT</vt:lpstr>
      <vt:lpstr>Office Theme</vt:lpstr>
      <vt:lpstr>PowerPoint Presentation</vt:lpstr>
    </vt:vector>
  </TitlesOfParts>
  <Company>Genigraphics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A0/A1</dc:title>
  <dc:creator>school of graduate</dc:creator>
  <dc:description>Quality poster printing
www.genigraphics.com
1-800-790-4001</dc:description>
  <cp:lastModifiedBy>Noor Zuhaili</cp:lastModifiedBy>
  <cp:revision>74</cp:revision>
  <cp:lastPrinted>2020-01-13T01:39:05Z</cp:lastPrinted>
  <dcterms:created xsi:type="dcterms:W3CDTF">2013-02-10T21:14:48Z</dcterms:created>
  <dcterms:modified xsi:type="dcterms:W3CDTF">2022-08-24T07:23:50Z</dcterms:modified>
</cp:coreProperties>
</file>